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</p:sldMasterIdLst>
  <p:notesMasterIdLst>
    <p:notesMasterId r:id="rId14"/>
  </p:notesMasterIdLst>
  <p:handoutMasterIdLst>
    <p:handoutMasterId r:id="rId15"/>
  </p:handoutMasterIdLst>
  <p:sldIdLst>
    <p:sldId id="288" r:id="rId5"/>
    <p:sldId id="275" r:id="rId6"/>
    <p:sldId id="259" r:id="rId7"/>
    <p:sldId id="282" r:id="rId8"/>
    <p:sldId id="287" r:id="rId9"/>
    <p:sldId id="281" r:id="rId10"/>
    <p:sldId id="283" r:id="rId11"/>
    <p:sldId id="284" r:id="rId12"/>
    <p:sldId id="27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94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B49F5F-D0AC-4E0C-8E24-73814A1D77CF}" type="doc">
      <dgm:prSet loTypeId="urn:microsoft.com/office/officeart/2005/8/layout/hierarchy1" loCatId="hierarchy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F921A7B7-98DC-4A9C-8878-9902959E3710}">
      <dgm:prSet/>
      <dgm:spPr/>
      <dgm:t>
        <a:bodyPr/>
        <a:lstStyle/>
        <a:p>
          <a:r>
            <a:rPr lang="en-CA"/>
            <a:t>Andrew Macdonald</a:t>
          </a:r>
          <a:endParaRPr lang="en-US"/>
        </a:p>
      </dgm:t>
    </dgm:pt>
    <dgm:pt modelId="{693E7E27-B560-4268-B798-3D41081F370B}" type="parTrans" cxnId="{3AFBDDF0-E23D-4DA7-ADB7-F8C75C993F50}">
      <dgm:prSet/>
      <dgm:spPr/>
      <dgm:t>
        <a:bodyPr/>
        <a:lstStyle/>
        <a:p>
          <a:endParaRPr lang="en-US"/>
        </a:p>
      </dgm:t>
    </dgm:pt>
    <dgm:pt modelId="{7C8180E8-F1D8-4DD0-8973-86C2DDDD31F2}" type="sibTrans" cxnId="{3AFBDDF0-E23D-4DA7-ADB7-F8C75C993F50}">
      <dgm:prSet/>
      <dgm:spPr/>
      <dgm:t>
        <a:bodyPr/>
        <a:lstStyle/>
        <a:p>
          <a:endParaRPr lang="en-US"/>
        </a:p>
      </dgm:t>
    </dgm:pt>
    <dgm:pt modelId="{7886523A-C75F-4493-8335-D9E137DCC3A7}">
      <dgm:prSet/>
      <dgm:spPr/>
      <dgm:t>
        <a:bodyPr/>
        <a:lstStyle/>
        <a:p>
          <a:r>
            <a:rPr lang="en-CA"/>
            <a:t>Tech Stack: Java, JavaFX</a:t>
          </a:r>
          <a:endParaRPr lang="en-US"/>
        </a:p>
      </dgm:t>
    </dgm:pt>
    <dgm:pt modelId="{9B95C18E-7A7E-41C0-92B9-D773470219F7}" type="parTrans" cxnId="{B429DC02-C0AE-4F64-906D-C60478C07051}">
      <dgm:prSet/>
      <dgm:spPr/>
      <dgm:t>
        <a:bodyPr/>
        <a:lstStyle/>
        <a:p>
          <a:endParaRPr lang="en-US"/>
        </a:p>
      </dgm:t>
    </dgm:pt>
    <dgm:pt modelId="{82431B1D-A884-48B1-A117-A0BF0D3EB4E1}" type="sibTrans" cxnId="{B429DC02-C0AE-4F64-906D-C60478C07051}">
      <dgm:prSet/>
      <dgm:spPr/>
      <dgm:t>
        <a:bodyPr/>
        <a:lstStyle/>
        <a:p>
          <a:endParaRPr lang="en-US"/>
        </a:p>
      </dgm:t>
    </dgm:pt>
    <dgm:pt modelId="{14347C1E-A607-43C0-B9EB-0FC76ECFB0E0}" type="pres">
      <dgm:prSet presAssocID="{2DB49F5F-D0AC-4E0C-8E24-73814A1D77C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BF3D163-BFE8-427B-92A0-71E4A8747C8C}" type="pres">
      <dgm:prSet presAssocID="{F921A7B7-98DC-4A9C-8878-9902959E3710}" presName="hierRoot1" presStyleCnt="0"/>
      <dgm:spPr/>
    </dgm:pt>
    <dgm:pt modelId="{C6F0735B-BF27-422F-A3A8-2985E864FF28}" type="pres">
      <dgm:prSet presAssocID="{F921A7B7-98DC-4A9C-8878-9902959E3710}" presName="composite" presStyleCnt="0"/>
      <dgm:spPr/>
    </dgm:pt>
    <dgm:pt modelId="{04659038-033A-498D-8EDA-5CDD97B0E49B}" type="pres">
      <dgm:prSet presAssocID="{F921A7B7-98DC-4A9C-8878-9902959E3710}" presName="background" presStyleLbl="node0" presStyleIdx="0" presStyleCnt="2"/>
      <dgm:spPr/>
    </dgm:pt>
    <dgm:pt modelId="{252573C4-1478-4FD5-9FA6-219EE0CFFCBE}" type="pres">
      <dgm:prSet presAssocID="{F921A7B7-98DC-4A9C-8878-9902959E3710}" presName="text" presStyleLbl="fgAcc0" presStyleIdx="0" presStyleCnt="2">
        <dgm:presLayoutVars>
          <dgm:chPref val="3"/>
        </dgm:presLayoutVars>
      </dgm:prSet>
      <dgm:spPr/>
    </dgm:pt>
    <dgm:pt modelId="{984CA9AB-77C9-430A-9525-F0F7280A1CD7}" type="pres">
      <dgm:prSet presAssocID="{F921A7B7-98DC-4A9C-8878-9902959E3710}" presName="hierChild2" presStyleCnt="0"/>
      <dgm:spPr/>
    </dgm:pt>
    <dgm:pt modelId="{96D80D77-CD63-4FDC-92E4-A183C8F75BB1}" type="pres">
      <dgm:prSet presAssocID="{7886523A-C75F-4493-8335-D9E137DCC3A7}" presName="hierRoot1" presStyleCnt="0"/>
      <dgm:spPr/>
    </dgm:pt>
    <dgm:pt modelId="{2FA9BFE3-9AC1-4E7B-AF23-70A31EA98353}" type="pres">
      <dgm:prSet presAssocID="{7886523A-C75F-4493-8335-D9E137DCC3A7}" presName="composite" presStyleCnt="0"/>
      <dgm:spPr/>
    </dgm:pt>
    <dgm:pt modelId="{47A81D86-9BA1-4366-97FF-F444EB53CA08}" type="pres">
      <dgm:prSet presAssocID="{7886523A-C75F-4493-8335-D9E137DCC3A7}" presName="background" presStyleLbl="node0" presStyleIdx="1" presStyleCnt="2"/>
      <dgm:spPr/>
    </dgm:pt>
    <dgm:pt modelId="{826A1331-2C2F-4BE9-8E6C-3616D80E00B3}" type="pres">
      <dgm:prSet presAssocID="{7886523A-C75F-4493-8335-D9E137DCC3A7}" presName="text" presStyleLbl="fgAcc0" presStyleIdx="1" presStyleCnt="2">
        <dgm:presLayoutVars>
          <dgm:chPref val="3"/>
        </dgm:presLayoutVars>
      </dgm:prSet>
      <dgm:spPr/>
    </dgm:pt>
    <dgm:pt modelId="{C0160617-A962-49B6-B553-4703889B7899}" type="pres">
      <dgm:prSet presAssocID="{7886523A-C75F-4493-8335-D9E137DCC3A7}" presName="hierChild2" presStyleCnt="0"/>
      <dgm:spPr/>
    </dgm:pt>
  </dgm:ptLst>
  <dgm:cxnLst>
    <dgm:cxn modelId="{B429DC02-C0AE-4F64-906D-C60478C07051}" srcId="{2DB49F5F-D0AC-4E0C-8E24-73814A1D77CF}" destId="{7886523A-C75F-4493-8335-D9E137DCC3A7}" srcOrd="1" destOrd="0" parTransId="{9B95C18E-7A7E-41C0-92B9-D773470219F7}" sibTransId="{82431B1D-A884-48B1-A117-A0BF0D3EB4E1}"/>
    <dgm:cxn modelId="{4EAED81E-57D8-4A74-AC05-D3B3E772DCEC}" type="presOf" srcId="{7886523A-C75F-4493-8335-D9E137DCC3A7}" destId="{826A1331-2C2F-4BE9-8E6C-3616D80E00B3}" srcOrd="0" destOrd="0" presId="urn:microsoft.com/office/officeart/2005/8/layout/hierarchy1"/>
    <dgm:cxn modelId="{D6A4B6B0-1E19-4858-A11C-C84079508CB3}" type="presOf" srcId="{2DB49F5F-D0AC-4E0C-8E24-73814A1D77CF}" destId="{14347C1E-A607-43C0-B9EB-0FC76ECFB0E0}" srcOrd="0" destOrd="0" presId="urn:microsoft.com/office/officeart/2005/8/layout/hierarchy1"/>
    <dgm:cxn modelId="{E7B341E2-E49D-4D7A-B46C-3ACA3A0C0FAB}" type="presOf" srcId="{F921A7B7-98DC-4A9C-8878-9902959E3710}" destId="{252573C4-1478-4FD5-9FA6-219EE0CFFCBE}" srcOrd="0" destOrd="0" presId="urn:microsoft.com/office/officeart/2005/8/layout/hierarchy1"/>
    <dgm:cxn modelId="{3AFBDDF0-E23D-4DA7-ADB7-F8C75C993F50}" srcId="{2DB49F5F-D0AC-4E0C-8E24-73814A1D77CF}" destId="{F921A7B7-98DC-4A9C-8878-9902959E3710}" srcOrd="0" destOrd="0" parTransId="{693E7E27-B560-4268-B798-3D41081F370B}" sibTransId="{7C8180E8-F1D8-4DD0-8973-86C2DDDD31F2}"/>
    <dgm:cxn modelId="{4349230C-B993-4563-8DCA-FFDB35A88219}" type="presParOf" srcId="{14347C1E-A607-43C0-B9EB-0FC76ECFB0E0}" destId="{9BF3D163-BFE8-427B-92A0-71E4A8747C8C}" srcOrd="0" destOrd="0" presId="urn:microsoft.com/office/officeart/2005/8/layout/hierarchy1"/>
    <dgm:cxn modelId="{76B8C779-0159-48CA-AA61-E8E206FBFB79}" type="presParOf" srcId="{9BF3D163-BFE8-427B-92A0-71E4A8747C8C}" destId="{C6F0735B-BF27-422F-A3A8-2985E864FF28}" srcOrd="0" destOrd="0" presId="urn:microsoft.com/office/officeart/2005/8/layout/hierarchy1"/>
    <dgm:cxn modelId="{414F57C4-D406-47D2-A0AA-25A855C30583}" type="presParOf" srcId="{C6F0735B-BF27-422F-A3A8-2985E864FF28}" destId="{04659038-033A-498D-8EDA-5CDD97B0E49B}" srcOrd="0" destOrd="0" presId="urn:microsoft.com/office/officeart/2005/8/layout/hierarchy1"/>
    <dgm:cxn modelId="{45382AE7-99E5-472E-B9F2-DB10AC0FF4DF}" type="presParOf" srcId="{C6F0735B-BF27-422F-A3A8-2985E864FF28}" destId="{252573C4-1478-4FD5-9FA6-219EE0CFFCBE}" srcOrd="1" destOrd="0" presId="urn:microsoft.com/office/officeart/2005/8/layout/hierarchy1"/>
    <dgm:cxn modelId="{19359355-A31B-41A1-8C86-5C644D99CED0}" type="presParOf" srcId="{9BF3D163-BFE8-427B-92A0-71E4A8747C8C}" destId="{984CA9AB-77C9-430A-9525-F0F7280A1CD7}" srcOrd="1" destOrd="0" presId="urn:microsoft.com/office/officeart/2005/8/layout/hierarchy1"/>
    <dgm:cxn modelId="{09D25A33-D0E5-47AB-90E3-69CAD5B34CEF}" type="presParOf" srcId="{14347C1E-A607-43C0-B9EB-0FC76ECFB0E0}" destId="{96D80D77-CD63-4FDC-92E4-A183C8F75BB1}" srcOrd="1" destOrd="0" presId="urn:microsoft.com/office/officeart/2005/8/layout/hierarchy1"/>
    <dgm:cxn modelId="{B82C3F2C-885C-43F3-A949-145862B3F3F6}" type="presParOf" srcId="{96D80D77-CD63-4FDC-92E4-A183C8F75BB1}" destId="{2FA9BFE3-9AC1-4E7B-AF23-70A31EA98353}" srcOrd="0" destOrd="0" presId="urn:microsoft.com/office/officeart/2005/8/layout/hierarchy1"/>
    <dgm:cxn modelId="{11A3FEEB-CCCF-41E2-AF0D-769ABB8DFDFA}" type="presParOf" srcId="{2FA9BFE3-9AC1-4E7B-AF23-70A31EA98353}" destId="{47A81D86-9BA1-4366-97FF-F444EB53CA08}" srcOrd="0" destOrd="0" presId="urn:microsoft.com/office/officeart/2005/8/layout/hierarchy1"/>
    <dgm:cxn modelId="{32C6F2A1-A90A-4C3F-B475-242BB3BB6C95}" type="presParOf" srcId="{2FA9BFE3-9AC1-4E7B-AF23-70A31EA98353}" destId="{826A1331-2C2F-4BE9-8E6C-3616D80E00B3}" srcOrd="1" destOrd="0" presId="urn:microsoft.com/office/officeart/2005/8/layout/hierarchy1"/>
    <dgm:cxn modelId="{EFFA2C26-502F-4DAC-8DD8-E71A3F4B17E5}" type="presParOf" srcId="{96D80D77-CD63-4FDC-92E4-A183C8F75BB1}" destId="{C0160617-A962-49B6-B553-4703889B789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3AC894-27F3-42F2-B836-F481C18DA31F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C30004F-D5D8-434D-8820-A12CAD4F450A}">
      <dgm:prSet/>
      <dgm:spPr/>
      <dgm:t>
        <a:bodyPr/>
        <a:lstStyle/>
        <a:p>
          <a:r>
            <a:rPr lang="en-US"/>
            <a:t>Reduced time spent writing cover letters by 80%.</a:t>
          </a:r>
        </a:p>
      </dgm:t>
    </dgm:pt>
    <dgm:pt modelId="{3B308B45-10A5-4C2B-8872-62CF382A0044}" type="parTrans" cxnId="{49CEC8FA-7AB5-41E2-AC99-F5D990DE309B}">
      <dgm:prSet/>
      <dgm:spPr/>
      <dgm:t>
        <a:bodyPr/>
        <a:lstStyle/>
        <a:p>
          <a:endParaRPr lang="en-US"/>
        </a:p>
      </dgm:t>
    </dgm:pt>
    <dgm:pt modelId="{D5D04DD5-03D7-4D91-B5EF-41CDA12DD1D0}" type="sibTrans" cxnId="{49CEC8FA-7AB5-41E2-AC99-F5D990DE309B}">
      <dgm:prSet/>
      <dgm:spPr/>
      <dgm:t>
        <a:bodyPr/>
        <a:lstStyle/>
        <a:p>
          <a:endParaRPr lang="en-US"/>
        </a:p>
      </dgm:t>
    </dgm:pt>
    <dgm:pt modelId="{907BE5F1-E5BD-4BCA-BAA1-1A4D46023A33}">
      <dgm:prSet/>
      <dgm:spPr/>
      <dgm:t>
        <a:bodyPr/>
        <a:lstStyle/>
        <a:p>
          <a:r>
            <a:rPr lang="en-US"/>
            <a:t>Simplified the application process for job seekers.</a:t>
          </a:r>
        </a:p>
      </dgm:t>
    </dgm:pt>
    <dgm:pt modelId="{C95916B3-6DC3-46FE-A95D-A930B669649C}" type="parTrans" cxnId="{A2633DC9-7D5C-4FC5-8122-AD0C1EA4E276}">
      <dgm:prSet/>
      <dgm:spPr/>
      <dgm:t>
        <a:bodyPr/>
        <a:lstStyle/>
        <a:p>
          <a:endParaRPr lang="en-US"/>
        </a:p>
      </dgm:t>
    </dgm:pt>
    <dgm:pt modelId="{F6CA5B9C-0614-46B3-9A98-F97617D40D6F}" type="sibTrans" cxnId="{A2633DC9-7D5C-4FC5-8122-AD0C1EA4E276}">
      <dgm:prSet/>
      <dgm:spPr/>
      <dgm:t>
        <a:bodyPr/>
        <a:lstStyle/>
        <a:p>
          <a:endParaRPr lang="en-US"/>
        </a:p>
      </dgm:t>
    </dgm:pt>
    <dgm:pt modelId="{E248241E-369A-4991-87F9-D2A31CEC7CB4}">
      <dgm:prSet/>
      <dgm:spPr/>
      <dgm:t>
        <a:bodyPr/>
        <a:lstStyle/>
        <a:p>
          <a:r>
            <a:rPr lang="en-US"/>
            <a:t>Created a flexible and reusable framework for future expansion.</a:t>
          </a:r>
        </a:p>
      </dgm:t>
    </dgm:pt>
    <dgm:pt modelId="{A05F5D8A-E509-464E-9F7B-65DFFCBF4382}" type="parTrans" cxnId="{5FCCC3FE-B56A-4EB6-83BF-9D4A4416BAC7}">
      <dgm:prSet/>
      <dgm:spPr/>
      <dgm:t>
        <a:bodyPr/>
        <a:lstStyle/>
        <a:p>
          <a:endParaRPr lang="en-US"/>
        </a:p>
      </dgm:t>
    </dgm:pt>
    <dgm:pt modelId="{092ED7A2-1228-45BE-8A1A-A7B08038701F}" type="sibTrans" cxnId="{5FCCC3FE-B56A-4EB6-83BF-9D4A4416BAC7}">
      <dgm:prSet/>
      <dgm:spPr/>
      <dgm:t>
        <a:bodyPr/>
        <a:lstStyle/>
        <a:p>
          <a:endParaRPr lang="en-US"/>
        </a:p>
      </dgm:t>
    </dgm:pt>
    <dgm:pt modelId="{A590E4C5-889A-4046-9EAA-F50C0C14140A}" type="pres">
      <dgm:prSet presAssocID="{413AC894-27F3-42F2-B836-F481C18DA31F}" presName="outerComposite" presStyleCnt="0">
        <dgm:presLayoutVars>
          <dgm:chMax val="5"/>
          <dgm:dir/>
          <dgm:resizeHandles val="exact"/>
        </dgm:presLayoutVars>
      </dgm:prSet>
      <dgm:spPr/>
    </dgm:pt>
    <dgm:pt modelId="{746FE91F-C5DB-4CD4-A64C-CCC35C1EA79B}" type="pres">
      <dgm:prSet presAssocID="{413AC894-27F3-42F2-B836-F481C18DA31F}" presName="dummyMaxCanvas" presStyleCnt="0">
        <dgm:presLayoutVars/>
      </dgm:prSet>
      <dgm:spPr/>
    </dgm:pt>
    <dgm:pt modelId="{E9489D1A-97A1-4962-AFA1-DEF174926845}" type="pres">
      <dgm:prSet presAssocID="{413AC894-27F3-42F2-B836-F481C18DA31F}" presName="ThreeNodes_1" presStyleLbl="node1" presStyleIdx="0" presStyleCnt="3">
        <dgm:presLayoutVars>
          <dgm:bulletEnabled val="1"/>
        </dgm:presLayoutVars>
      </dgm:prSet>
      <dgm:spPr/>
    </dgm:pt>
    <dgm:pt modelId="{1D903282-19D8-42AF-8D1F-07BA43F0D4A9}" type="pres">
      <dgm:prSet presAssocID="{413AC894-27F3-42F2-B836-F481C18DA31F}" presName="ThreeNodes_2" presStyleLbl="node1" presStyleIdx="1" presStyleCnt="3">
        <dgm:presLayoutVars>
          <dgm:bulletEnabled val="1"/>
        </dgm:presLayoutVars>
      </dgm:prSet>
      <dgm:spPr/>
    </dgm:pt>
    <dgm:pt modelId="{A31D1673-5090-4ED5-BB71-D38BA613CE75}" type="pres">
      <dgm:prSet presAssocID="{413AC894-27F3-42F2-B836-F481C18DA31F}" presName="ThreeNodes_3" presStyleLbl="node1" presStyleIdx="2" presStyleCnt="3">
        <dgm:presLayoutVars>
          <dgm:bulletEnabled val="1"/>
        </dgm:presLayoutVars>
      </dgm:prSet>
      <dgm:spPr/>
    </dgm:pt>
    <dgm:pt modelId="{D4908664-2F08-4F64-81FC-9C51A049DF58}" type="pres">
      <dgm:prSet presAssocID="{413AC894-27F3-42F2-B836-F481C18DA31F}" presName="ThreeConn_1-2" presStyleLbl="fgAccFollowNode1" presStyleIdx="0" presStyleCnt="2">
        <dgm:presLayoutVars>
          <dgm:bulletEnabled val="1"/>
        </dgm:presLayoutVars>
      </dgm:prSet>
      <dgm:spPr/>
    </dgm:pt>
    <dgm:pt modelId="{34D64BF8-BE6D-4AE7-9138-886A3C8B30D0}" type="pres">
      <dgm:prSet presAssocID="{413AC894-27F3-42F2-B836-F481C18DA31F}" presName="ThreeConn_2-3" presStyleLbl="fgAccFollowNode1" presStyleIdx="1" presStyleCnt="2">
        <dgm:presLayoutVars>
          <dgm:bulletEnabled val="1"/>
        </dgm:presLayoutVars>
      </dgm:prSet>
      <dgm:spPr/>
    </dgm:pt>
    <dgm:pt modelId="{51C44440-77C8-4A33-99B0-6A02E010656D}" type="pres">
      <dgm:prSet presAssocID="{413AC894-27F3-42F2-B836-F481C18DA31F}" presName="ThreeNodes_1_text" presStyleLbl="node1" presStyleIdx="2" presStyleCnt="3">
        <dgm:presLayoutVars>
          <dgm:bulletEnabled val="1"/>
        </dgm:presLayoutVars>
      </dgm:prSet>
      <dgm:spPr/>
    </dgm:pt>
    <dgm:pt modelId="{C2896424-E4AD-4D91-A148-201CF26BCA08}" type="pres">
      <dgm:prSet presAssocID="{413AC894-27F3-42F2-B836-F481C18DA31F}" presName="ThreeNodes_2_text" presStyleLbl="node1" presStyleIdx="2" presStyleCnt="3">
        <dgm:presLayoutVars>
          <dgm:bulletEnabled val="1"/>
        </dgm:presLayoutVars>
      </dgm:prSet>
      <dgm:spPr/>
    </dgm:pt>
    <dgm:pt modelId="{FC3585E9-D584-4C64-BAEF-C0869ECAC8B5}" type="pres">
      <dgm:prSet presAssocID="{413AC894-27F3-42F2-B836-F481C18DA31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F68CC3F-63D7-48A2-95E4-6547ED56D3E5}" type="presOf" srcId="{907BE5F1-E5BD-4BCA-BAA1-1A4D46023A33}" destId="{C2896424-E4AD-4D91-A148-201CF26BCA08}" srcOrd="1" destOrd="0" presId="urn:microsoft.com/office/officeart/2005/8/layout/vProcess5"/>
    <dgm:cxn modelId="{C9AE1040-9579-4640-8E4E-6EA64F39A2B7}" type="presOf" srcId="{CC30004F-D5D8-434D-8820-A12CAD4F450A}" destId="{E9489D1A-97A1-4962-AFA1-DEF174926845}" srcOrd="0" destOrd="0" presId="urn:microsoft.com/office/officeart/2005/8/layout/vProcess5"/>
    <dgm:cxn modelId="{1400B843-EA3B-4C0F-88C2-8A6D26A8BE88}" type="presOf" srcId="{CC30004F-D5D8-434D-8820-A12CAD4F450A}" destId="{51C44440-77C8-4A33-99B0-6A02E010656D}" srcOrd="1" destOrd="0" presId="urn:microsoft.com/office/officeart/2005/8/layout/vProcess5"/>
    <dgm:cxn modelId="{C3A4E058-1C72-4A13-96CA-6BDB92E31ABB}" type="presOf" srcId="{E248241E-369A-4991-87F9-D2A31CEC7CB4}" destId="{A31D1673-5090-4ED5-BB71-D38BA613CE75}" srcOrd="0" destOrd="0" presId="urn:microsoft.com/office/officeart/2005/8/layout/vProcess5"/>
    <dgm:cxn modelId="{6EA3AD85-19AA-4FDA-ABF8-A1DA1DEA0831}" type="presOf" srcId="{F6CA5B9C-0614-46B3-9A98-F97617D40D6F}" destId="{34D64BF8-BE6D-4AE7-9138-886A3C8B30D0}" srcOrd="0" destOrd="0" presId="urn:microsoft.com/office/officeart/2005/8/layout/vProcess5"/>
    <dgm:cxn modelId="{91858C97-0FE7-4C63-BB7D-7C0E4F27F6DF}" type="presOf" srcId="{D5D04DD5-03D7-4D91-B5EF-41CDA12DD1D0}" destId="{D4908664-2F08-4F64-81FC-9C51A049DF58}" srcOrd="0" destOrd="0" presId="urn:microsoft.com/office/officeart/2005/8/layout/vProcess5"/>
    <dgm:cxn modelId="{3AD90F9C-E5F0-4BA6-9B06-D97C2CD5A0E5}" type="presOf" srcId="{413AC894-27F3-42F2-B836-F481C18DA31F}" destId="{A590E4C5-889A-4046-9EAA-F50C0C14140A}" srcOrd="0" destOrd="0" presId="urn:microsoft.com/office/officeart/2005/8/layout/vProcess5"/>
    <dgm:cxn modelId="{A2633DC9-7D5C-4FC5-8122-AD0C1EA4E276}" srcId="{413AC894-27F3-42F2-B836-F481C18DA31F}" destId="{907BE5F1-E5BD-4BCA-BAA1-1A4D46023A33}" srcOrd="1" destOrd="0" parTransId="{C95916B3-6DC3-46FE-A95D-A930B669649C}" sibTransId="{F6CA5B9C-0614-46B3-9A98-F97617D40D6F}"/>
    <dgm:cxn modelId="{97F616D8-3593-41E9-9FC8-D0F47734BCC4}" type="presOf" srcId="{907BE5F1-E5BD-4BCA-BAA1-1A4D46023A33}" destId="{1D903282-19D8-42AF-8D1F-07BA43F0D4A9}" srcOrd="0" destOrd="0" presId="urn:microsoft.com/office/officeart/2005/8/layout/vProcess5"/>
    <dgm:cxn modelId="{CB4756D9-FB6C-4F47-BCFD-B88F236D10B4}" type="presOf" srcId="{E248241E-369A-4991-87F9-D2A31CEC7CB4}" destId="{FC3585E9-D584-4C64-BAEF-C0869ECAC8B5}" srcOrd="1" destOrd="0" presId="urn:microsoft.com/office/officeart/2005/8/layout/vProcess5"/>
    <dgm:cxn modelId="{49CEC8FA-7AB5-41E2-AC99-F5D990DE309B}" srcId="{413AC894-27F3-42F2-B836-F481C18DA31F}" destId="{CC30004F-D5D8-434D-8820-A12CAD4F450A}" srcOrd="0" destOrd="0" parTransId="{3B308B45-10A5-4C2B-8872-62CF382A0044}" sibTransId="{D5D04DD5-03D7-4D91-B5EF-41CDA12DD1D0}"/>
    <dgm:cxn modelId="{5FCCC3FE-B56A-4EB6-83BF-9D4A4416BAC7}" srcId="{413AC894-27F3-42F2-B836-F481C18DA31F}" destId="{E248241E-369A-4991-87F9-D2A31CEC7CB4}" srcOrd="2" destOrd="0" parTransId="{A05F5D8A-E509-464E-9F7B-65DFFCBF4382}" sibTransId="{092ED7A2-1228-45BE-8A1A-A7B08038701F}"/>
    <dgm:cxn modelId="{5E68D896-59E0-4C6E-81EC-5CB3BA58048D}" type="presParOf" srcId="{A590E4C5-889A-4046-9EAA-F50C0C14140A}" destId="{746FE91F-C5DB-4CD4-A64C-CCC35C1EA79B}" srcOrd="0" destOrd="0" presId="urn:microsoft.com/office/officeart/2005/8/layout/vProcess5"/>
    <dgm:cxn modelId="{AB504436-B7A6-48C7-A114-07BAF74B2A33}" type="presParOf" srcId="{A590E4C5-889A-4046-9EAA-F50C0C14140A}" destId="{E9489D1A-97A1-4962-AFA1-DEF174926845}" srcOrd="1" destOrd="0" presId="urn:microsoft.com/office/officeart/2005/8/layout/vProcess5"/>
    <dgm:cxn modelId="{49A70260-0357-425C-891F-3D99F23350E2}" type="presParOf" srcId="{A590E4C5-889A-4046-9EAA-F50C0C14140A}" destId="{1D903282-19D8-42AF-8D1F-07BA43F0D4A9}" srcOrd="2" destOrd="0" presId="urn:microsoft.com/office/officeart/2005/8/layout/vProcess5"/>
    <dgm:cxn modelId="{61A7FBEC-A60B-4370-8CA8-58E0BDDF835C}" type="presParOf" srcId="{A590E4C5-889A-4046-9EAA-F50C0C14140A}" destId="{A31D1673-5090-4ED5-BB71-D38BA613CE75}" srcOrd="3" destOrd="0" presId="urn:microsoft.com/office/officeart/2005/8/layout/vProcess5"/>
    <dgm:cxn modelId="{815DDF15-474C-4D70-8ACC-9F0237552C25}" type="presParOf" srcId="{A590E4C5-889A-4046-9EAA-F50C0C14140A}" destId="{D4908664-2F08-4F64-81FC-9C51A049DF58}" srcOrd="4" destOrd="0" presId="urn:microsoft.com/office/officeart/2005/8/layout/vProcess5"/>
    <dgm:cxn modelId="{C186DEF6-5FA5-49AD-A579-9A259FFCEDEE}" type="presParOf" srcId="{A590E4C5-889A-4046-9EAA-F50C0C14140A}" destId="{34D64BF8-BE6D-4AE7-9138-886A3C8B30D0}" srcOrd="5" destOrd="0" presId="urn:microsoft.com/office/officeart/2005/8/layout/vProcess5"/>
    <dgm:cxn modelId="{F2040654-2A66-4C52-A936-498F595DCEED}" type="presParOf" srcId="{A590E4C5-889A-4046-9EAA-F50C0C14140A}" destId="{51C44440-77C8-4A33-99B0-6A02E010656D}" srcOrd="6" destOrd="0" presId="urn:microsoft.com/office/officeart/2005/8/layout/vProcess5"/>
    <dgm:cxn modelId="{D191B38C-29E9-409A-A201-46D22A94C991}" type="presParOf" srcId="{A590E4C5-889A-4046-9EAA-F50C0C14140A}" destId="{C2896424-E4AD-4D91-A148-201CF26BCA08}" srcOrd="7" destOrd="0" presId="urn:microsoft.com/office/officeart/2005/8/layout/vProcess5"/>
    <dgm:cxn modelId="{7DBA70EB-678B-43D0-B298-F22A0FD782BA}" type="presParOf" srcId="{A590E4C5-889A-4046-9EAA-F50C0C14140A}" destId="{FC3585E9-D584-4C64-BAEF-C0869ECAC8B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59038-033A-498D-8EDA-5CDD97B0E49B}">
      <dsp:nvSpPr>
        <dsp:cNvPr id="0" name=""/>
        <dsp:cNvSpPr/>
      </dsp:nvSpPr>
      <dsp:spPr>
        <a:xfrm>
          <a:off x="650" y="1183332"/>
          <a:ext cx="2283400" cy="144995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52573C4-1478-4FD5-9FA6-219EE0CFFCBE}">
      <dsp:nvSpPr>
        <dsp:cNvPr id="0" name=""/>
        <dsp:cNvSpPr/>
      </dsp:nvSpPr>
      <dsp:spPr>
        <a:xfrm>
          <a:off x="254361" y="1424358"/>
          <a:ext cx="2283400" cy="144995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/>
            <a:t>Andrew Macdonald</a:t>
          </a:r>
          <a:endParaRPr lang="en-US" sz="2900" kern="1200"/>
        </a:p>
      </dsp:txBody>
      <dsp:txXfrm>
        <a:off x="296829" y="1466826"/>
        <a:ext cx="2198464" cy="1365023"/>
      </dsp:txXfrm>
    </dsp:sp>
    <dsp:sp modelId="{47A81D86-9BA1-4366-97FF-F444EB53CA08}">
      <dsp:nvSpPr>
        <dsp:cNvPr id="0" name=""/>
        <dsp:cNvSpPr/>
      </dsp:nvSpPr>
      <dsp:spPr>
        <a:xfrm>
          <a:off x="2791473" y="1183332"/>
          <a:ext cx="2283400" cy="144995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26A1331-2C2F-4BE9-8E6C-3616D80E00B3}">
      <dsp:nvSpPr>
        <dsp:cNvPr id="0" name=""/>
        <dsp:cNvSpPr/>
      </dsp:nvSpPr>
      <dsp:spPr>
        <a:xfrm>
          <a:off x="3045184" y="1424358"/>
          <a:ext cx="2283400" cy="144995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/>
            <a:t>Tech Stack: Java, JavaFX</a:t>
          </a:r>
          <a:endParaRPr lang="en-US" sz="2900" kern="1200"/>
        </a:p>
      </dsp:txBody>
      <dsp:txXfrm>
        <a:off x="3087652" y="1466826"/>
        <a:ext cx="2198464" cy="13650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489D1A-97A1-4962-AFA1-DEF174926845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Reduced time spent writing cover letters by 80%.</a:t>
          </a:r>
        </a:p>
      </dsp:txBody>
      <dsp:txXfrm>
        <a:off x="38234" y="38234"/>
        <a:ext cx="7529629" cy="1228933"/>
      </dsp:txXfrm>
    </dsp:sp>
    <dsp:sp modelId="{1D903282-19D8-42AF-8D1F-07BA43F0D4A9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Simplified the application process for job seekers.</a:t>
          </a:r>
        </a:p>
      </dsp:txBody>
      <dsp:txXfrm>
        <a:off x="826903" y="1561202"/>
        <a:ext cx="7224611" cy="1228933"/>
      </dsp:txXfrm>
    </dsp:sp>
    <dsp:sp modelId="{A31D1673-5090-4ED5-BB71-D38BA613CE75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Created a flexible and reusable framework for future expansion.</a:t>
          </a:r>
        </a:p>
      </dsp:txBody>
      <dsp:txXfrm>
        <a:off x="1615573" y="3084170"/>
        <a:ext cx="7224611" cy="1228933"/>
      </dsp:txXfrm>
    </dsp:sp>
    <dsp:sp modelId="{D4908664-2F08-4F64-81FC-9C51A049DF58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664" y="989929"/>
        <a:ext cx="466680" cy="638504"/>
      </dsp:txXfrm>
    </dsp:sp>
    <dsp:sp modelId="{34D64BF8-BE6D-4AE7-9138-886A3C8B30D0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72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FD875-D88A-F5D7-09A2-AD6A547056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5DDEF-6C98-D51C-F115-1672ABC7E3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44207-74B7-7505-57AE-F9A5D4E82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F13B5-131D-32FB-6973-81C1B921E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30F7A-8426-56DC-3070-4E58148FF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69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905DC-9ED5-B320-64EE-4A42E21B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5258E-A1DB-D751-57BF-3D0080576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011F9-B27C-FA4B-8592-799679561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C14AB-9D07-0CFC-C080-8D582750C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D68C6-E191-B5B0-4B90-4AD10BDBD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982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ED9A33-8093-555C-F957-0EBEE886C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0F46E-FDFB-2656-62BD-B9FD21E57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A138D-DED2-E2C1-DDA5-BA29CA04D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12203-BA60-99AC-E405-FAFC059E3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43312-8CFF-35C6-0940-22F7BDA44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887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97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23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904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112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5200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43845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9142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73E2C-248D-659A-0161-7D30C0D09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E0404-04BA-51D7-6731-C0D8F45DC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6FBC9-BCF5-29D3-04AC-373B96D4F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BC795-1F91-7D65-B15E-AE1D0664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7ADFE-31F0-38D8-7D83-5221173A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4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9BD67-78A3-CD3F-62F8-CEBE6920F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E48DC-8421-FF87-8F78-89444BD7B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2FDB3-F2A3-A16A-F30F-0BF11B164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10EF1-25C8-178F-EF8B-D442CB13F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59002-D46E-3D0D-BB28-0F5EB5B0B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99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9E8B5-0BF5-3A26-4421-40EB5C88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0C5A7-F101-7068-2AAD-5B726CBF2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464CD-EB93-07C3-4287-E88D545B6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46FF9D-A101-D71D-3EA4-2F8F0DF0F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C772BC-EE48-F9A9-5287-2EC56E1CB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7BCC5-0E16-A38D-F10C-863A16956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662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63B23-E304-1858-0435-4B8F92206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BFDB9-7A52-E235-A6AA-94698CBF1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50B4B6-758B-0FC8-0F4D-2FA10FD583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F64BF-D9B6-966A-2606-37D465AB5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5B738A-CDE9-9DA2-73B3-AC9B7CB7F2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B79B8A-E49E-1EF1-00F1-0C95B370B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97C9A8-D588-6349-E672-EABDB3234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764FCF-2F51-8B8A-2B76-10CAFFEA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042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CF375-440F-673B-B662-AAF33D325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8B6E7A-906D-7525-9FF7-B1941853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1E330-65BE-4F10-99A1-5735A8ED1E92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67728-BC5C-2773-0FC6-312BA653F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ACBA07-EE5A-E6B5-951A-B840C3A63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4A9D3-C10A-415E-BE50-5DD7D1DD1DE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CF239E04-0333-46E8-4635-D8648A41D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B7652C-DDFB-0959-FFCC-3F49EBDFC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778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D241CC-2504-9449-A483-C88840158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87A8B-FE53-262D-08BE-0C40FC38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DD241-B773-448D-3396-072D44DEB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480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9A16-6EC4-81E7-9940-4AD466947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059ED-A1AE-57C4-CEE5-AF6E78B47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1BE42-0C58-8633-B011-C40AA5513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458AA-807F-2FFA-DB69-EE256003B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291EBB-357B-23C8-30E4-A9CC21871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8287F-97D4-120A-ADA6-F0E5CFC5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96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5C0B-6CC5-1DDD-7F88-D4FB02C08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69F7BF-CCD9-0263-46CD-2C2DAFA78E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63233-B076-637E-FCB3-B5FC07781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C833F-7E57-CB24-3E19-361759368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50195-8D0F-0C0C-2537-A9E9735D4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08EC8-58BD-25E6-C729-A1F4E1E44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688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98A8A2-F3A1-EFF7-2B1E-A638ACED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59D1F-A1E5-7441-7991-855B38B0F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4680C-1934-8F29-BFA2-8FD09F7B8E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774F8-2BBC-7C8C-95D3-EF6DB283CF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B2F50-038C-3DA0-4381-75C0CCC1A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848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54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Close-up of a leaf&#10;&#10;Description automatically generated">
            <a:extLst>
              <a:ext uri="{FF2B5EF4-FFF2-40B4-BE49-F238E27FC236}">
                <a16:creationId xmlns:a16="http://schemas.microsoft.com/office/drawing/2014/main" id="{3C0E84C9-96DE-B8C5-7AE6-9A20380C5B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71" r="10657" b="2"/>
          <a:stretch/>
        </p:blipFill>
        <p:spPr>
          <a:xfrm>
            <a:off x="20" y="10"/>
            <a:ext cx="6204384" cy="5114534"/>
          </a:xfrm>
          <a:custGeom>
            <a:avLst/>
            <a:gdLst/>
            <a:ahLst/>
            <a:cxnLst/>
            <a:rect l="l" t="t" r="r" b="b"/>
            <a:pathLst>
              <a:path w="6204404" h="5114544">
                <a:moveTo>
                  <a:pt x="5659431" y="0"/>
                </a:moveTo>
                <a:lnTo>
                  <a:pt x="6157098" y="0"/>
                </a:lnTo>
                <a:lnTo>
                  <a:pt x="6181355" y="190991"/>
                </a:lnTo>
                <a:cubicBezTo>
                  <a:pt x="6196596" y="341154"/>
                  <a:pt x="6204404" y="493515"/>
                  <a:pt x="6204404" y="647700"/>
                </a:cubicBezTo>
                <a:cubicBezTo>
                  <a:pt x="6204404" y="3114670"/>
                  <a:pt x="4205578" y="5114544"/>
                  <a:pt x="1739900" y="5114544"/>
                </a:cubicBezTo>
                <a:cubicBezTo>
                  <a:pt x="1123481" y="5114544"/>
                  <a:pt x="536240" y="4989552"/>
                  <a:pt x="2114" y="4763518"/>
                </a:cubicBezTo>
                <a:lnTo>
                  <a:pt x="0" y="4762561"/>
                </a:lnTo>
                <a:lnTo>
                  <a:pt x="0" y="4226363"/>
                </a:lnTo>
                <a:lnTo>
                  <a:pt x="15791" y="4234455"/>
                </a:lnTo>
                <a:cubicBezTo>
                  <a:pt x="537360" y="4485921"/>
                  <a:pt x="1122182" y="4626842"/>
                  <a:pt x="1739899" y="4626842"/>
                </a:cubicBezTo>
                <a:cubicBezTo>
                  <a:pt x="3936226" y="4626842"/>
                  <a:pt x="5716700" y="2845319"/>
                  <a:pt x="5716700" y="647700"/>
                </a:cubicBezTo>
                <a:cubicBezTo>
                  <a:pt x="5716700" y="510349"/>
                  <a:pt x="5709745" y="374623"/>
                  <a:pt x="5696169" y="240856"/>
                </a:cubicBez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4" y="327026"/>
            <a:ext cx="4164011" cy="26114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Cover Letter Maker App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B0470B-9CC2-15FD-54A1-D0F832BF8DF3}"/>
              </a:ext>
            </a:extLst>
          </p:cNvPr>
          <p:cNvSpPr txBox="1"/>
          <p:nvPr/>
        </p:nvSpPr>
        <p:spPr>
          <a:xfrm>
            <a:off x="3936492" y="1918453"/>
            <a:ext cx="431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Automating Personalized Job Applications</a:t>
            </a:r>
          </a:p>
        </p:txBody>
      </p:sp>
      <p:graphicFrame>
        <p:nvGraphicFramePr>
          <p:cNvPr id="6" name="TextBox 2">
            <a:extLst>
              <a:ext uri="{FF2B5EF4-FFF2-40B4-BE49-F238E27FC236}">
                <a16:creationId xmlns:a16="http://schemas.microsoft.com/office/drawing/2014/main" id="{C314DDF9-2D35-D343-F2F0-39494FF480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0054598"/>
              </p:ext>
            </p:extLst>
          </p:nvPr>
        </p:nvGraphicFramePr>
        <p:xfrm>
          <a:off x="6381750" y="2119313"/>
          <a:ext cx="5329236" cy="4057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802955"/>
            <a:ext cx="4766330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7672E-AF8F-1122-F306-6D2A2357526A}"/>
              </a:ext>
            </a:extLst>
          </p:cNvPr>
          <p:cNvSpPr txBox="1"/>
          <p:nvPr/>
        </p:nvSpPr>
        <p:spPr>
          <a:xfrm>
            <a:off x="804672" y="2421683"/>
            <a:ext cx="4765949" cy="3353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</a:rPr>
              <a:t>Writing tailored cover letters for each job application is repetitive and time-consuming.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</a:rPr>
              <a:t>Formatting and personalization are prone to errors, especially under time constraints.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</a:rPr>
              <a:t>A manual process reduces the number of jobs a candidate can apply to effectively.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>
              <a:solidFill>
                <a:schemeClr val="tx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Placeholder 16" descr="team member&#10;">
            <a:extLst>
              <a:ext uri="{FF2B5EF4-FFF2-40B4-BE49-F238E27FC236}">
                <a16:creationId xmlns:a16="http://schemas.microsoft.com/office/drawing/2014/main" id="{A7CE32F5-A0B3-2021-DCFD-DD6B651F75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" r="76"/>
          <a:stretch/>
        </p:blipFill>
        <p:spPr>
          <a:xfrm>
            <a:off x="7708392" y="1768757"/>
            <a:ext cx="4142232" cy="4244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601831-1ACB-2592-93CF-E883C4AF752B}"/>
              </a:ext>
            </a:extLst>
          </p:cNvPr>
          <p:cNvSpPr txBox="1"/>
          <p:nvPr/>
        </p:nvSpPr>
        <p:spPr>
          <a:xfrm>
            <a:off x="918258" y="1703216"/>
            <a:ext cx="51661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45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776" y="1336390"/>
            <a:ext cx="6190412" cy="11829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The Solution</a:t>
            </a:r>
          </a:p>
        </p:txBody>
      </p:sp>
      <p:cxnSp>
        <p:nvCxnSpPr>
          <p:cNvPr id="20" name="!!Straight Connector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10">
            <a:extLst>
              <a:ext uri="{FF2B5EF4-FFF2-40B4-BE49-F238E27FC236}">
                <a16:creationId xmlns:a16="http://schemas.microsoft.com/office/drawing/2014/main" id="{F4583933-95EE-13B0-55ED-7B10E3D38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776" y="2829330"/>
            <a:ext cx="6190412" cy="33444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A JavaFX application that automates cover letter creation.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Parses data from job postings in a specific format.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Substitutes the parsed data into predefined templates with dynamic placeholders.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Generates ready-to-use, personalized cover letters in seconds.</a:t>
            </a:r>
          </a:p>
        </p:txBody>
      </p:sp>
      <p:pic>
        <p:nvPicPr>
          <p:cNvPr id="13" name="Picture Placeholder 16" descr="A person and person looking at a tablet">
            <a:extLst>
              <a:ext uri="{FF2B5EF4-FFF2-40B4-BE49-F238E27FC236}">
                <a16:creationId xmlns:a16="http://schemas.microsoft.com/office/drawing/2014/main" id="{A565C7D0-ABAE-E6B6-B2C8-8EC5A7E28B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4003"/>
          <a:stretch/>
        </p:blipFill>
        <p:spPr>
          <a:xfrm>
            <a:off x="7451965" y="1665519"/>
            <a:ext cx="4267645" cy="4267645"/>
          </a:xfrm>
          <a:custGeom>
            <a:avLst/>
            <a:gdLst/>
            <a:ahLst/>
            <a:cxnLst/>
            <a:rect l="l" t="t" r="r" b="b"/>
            <a:pathLst>
              <a:path w="2457864" h="2457864">
                <a:moveTo>
                  <a:pt x="1228932" y="0"/>
                </a:moveTo>
                <a:cubicBezTo>
                  <a:pt x="1907652" y="0"/>
                  <a:pt x="2457864" y="550212"/>
                  <a:pt x="2457864" y="1228932"/>
                </a:cubicBezTo>
                <a:cubicBezTo>
                  <a:pt x="2457864" y="1907652"/>
                  <a:pt x="1907652" y="2457864"/>
                  <a:pt x="1228932" y="2457864"/>
                </a:cubicBezTo>
                <a:cubicBezTo>
                  <a:pt x="550212" y="2457864"/>
                  <a:pt x="0" y="1907652"/>
                  <a:pt x="0" y="1228932"/>
                </a:cubicBezTo>
                <a:cubicBezTo>
                  <a:pt x="0" y="550212"/>
                  <a:pt x="550212" y="0"/>
                  <a:pt x="1228932" y="0"/>
                </a:cubicBezTo>
                <a:close/>
              </a:path>
            </a:pathLst>
          </a:custGeom>
        </p:spPr>
      </p:pic>
      <p:sp>
        <p:nvSpPr>
          <p:cNvPr id="22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!!circle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F0751-BA00-F9FE-D55C-A51029F9BC73}"/>
              </a:ext>
            </a:extLst>
          </p:cNvPr>
          <p:cNvSpPr txBox="1"/>
          <p:nvPr/>
        </p:nvSpPr>
        <p:spPr>
          <a:xfrm>
            <a:off x="804672" y="2421683"/>
            <a:ext cx="4765949" cy="3353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Input: 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Job posting document (specific format).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Parsing: 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Extracts job title, company name, and key skills.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Template: 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A predefined letter with placeholders.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Output: 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A polished, personalized cover letter.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A diagram of a document">
            <a:extLst>
              <a:ext uri="{FF2B5EF4-FFF2-40B4-BE49-F238E27FC236}">
                <a16:creationId xmlns:a16="http://schemas.microsoft.com/office/drawing/2014/main" id="{4BF2A09F-62DF-BC3B-24AE-0E8AE7656EC4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133" y="2533650"/>
            <a:ext cx="5642491" cy="21441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842265-4FF9-1B44-FEB5-821C943C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6" y="1336390"/>
            <a:ext cx="6190412" cy="11829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Features</a:t>
            </a:r>
          </a:p>
        </p:txBody>
      </p:sp>
      <p:cxnSp>
        <p:nvCxnSpPr>
          <p:cNvPr id="38" name="!!Straight Connector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45969B-1704-F63D-6589-8EFA988FBC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3776" y="2829330"/>
            <a:ext cx="6190412" cy="33444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Document parsing for specific job posting formats.</a:t>
            </a:r>
            <a:br>
              <a:rPr lang="en-US" sz="2000">
                <a:solidFill>
                  <a:schemeClr val="tx1">
                    <a:alpha val="80000"/>
                  </a:schemeClr>
                </a:solidFill>
              </a:rPr>
            </a:br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Dynamic placeholder replacement in templates.</a:t>
            </a:r>
            <a:br>
              <a:rPr lang="en-US" sz="2000">
                <a:solidFill>
                  <a:schemeClr val="tx1">
                    <a:alpha val="80000"/>
                  </a:schemeClr>
                </a:solidFill>
              </a:rPr>
            </a:br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Easy-to-use JavaFX interface.</a:t>
            </a:r>
            <a:br>
              <a:rPr lang="en-US" sz="2000">
                <a:solidFill>
                  <a:schemeClr val="tx1">
                    <a:alpha val="80000"/>
                  </a:schemeClr>
                </a:solidFill>
              </a:rPr>
            </a:br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Rapid generation of cover letters.</a:t>
            </a:r>
            <a:br>
              <a:rPr lang="en-US" sz="2000">
                <a:solidFill>
                  <a:schemeClr val="tx1">
                    <a:alpha val="80000"/>
                  </a:schemeClr>
                </a:solidFill>
              </a:rPr>
            </a:br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Built-in flexibility to adapt to future job site formats.</a:t>
            </a:r>
          </a:p>
        </p:txBody>
      </p:sp>
      <p:pic>
        <p:nvPicPr>
          <p:cNvPr id="9" name="Picture 8" descr="Office items on a table">
            <a:extLst>
              <a:ext uri="{FF2B5EF4-FFF2-40B4-BE49-F238E27FC236}">
                <a16:creationId xmlns:a16="http://schemas.microsoft.com/office/drawing/2014/main" id="{D1444A02-615B-288E-F2C0-CB3F64EE9E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13" r="7586" b="-2"/>
          <a:stretch/>
        </p:blipFill>
        <p:spPr>
          <a:xfrm>
            <a:off x="7451965" y="1665519"/>
            <a:ext cx="4267645" cy="4267645"/>
          </a:xfrm>
          <a:custGeom>
            <a:avLst/>
            <a:gdLst/>
            <a:ahLst/>
            <a:cxnLst/>
            <a:rect l="l" t="t" r="r" b="b"/>
            <a:pathLst>
              <a:path w="2457864" h="2457864">
                <a:moveTo>
                  <a:pt x="1228932" y="0"/>
                </a:moveTo>
                <a:cubicBezTo>
                  <a:pt x="1907652" y="0"/>
                  <a:pt x="2457864" y="550212"/>
                  <a:pt x="2457864" y="1228932"/>
                </a:cubicBezTo>
                <a:cubicBezTo>
                  <a:pt x="2457864" y="1907652"/>
                  <a:pt x="1907652" y="2457864"/>
                  <a:pt x="1228932" y="2457864"/>
                </a:cubicBezTo>
                <a:cubicBezTo>
                  <a:pt x="550212" y="2457864"/>
                  <a:pt x="0" y="1907652"/>
                  <a:pt x="0" y="1228932"/>
                </a:cubicBezTo>
                <a:cubicBezTo>
                  <a:pt x="0" y="550212"/>
                  <a:pt x="550212" y="0"/>
                  <a:pt x="1228932" y="0"/>
                </a:cubicBezTo>
                <a:close/>
              </a:path>
            </a:pathLst>
          </a:custGeom>
        </p:spPr>
      </p:pic>
      <p:sp>
        <p:nvSpPr>
          <p:cNvPr id="39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!!circle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68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Challenges and Learnings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97233" y="518400"/>
            <a:ext cx="4771607" cy="58379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Parsing job postings in a consistent format was key but limited initial use to one site.</a:t>
            </a:r>
          </a:p>
          <a:p>
            <a:pPr marL="57150"/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Learning JavaFX was a challenge as it was a new framework for me.</a:t>
            </a:r>
            <a:br>
              <a:rPr lang="en-US" sz="2000" dirty="0">
                <a:solidFill>
                  <a:schemeClr val="tx1">
                    <a:alpha val="80000"/>
                  </a:schemeClr>
                </a:solidFill>
              </a:rPr>
            </a:b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Gained skills in natural language processing and working with templates dynamically.</a:t>
            </a:r>
          </a:p>
          <a:p>
            <a:pPr marL="57150"/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FD0FB3-6A6D-708D-1D61-BDD1A055428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/>
              <a:t>Results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A6E50E7B-F888-C765-A7B8-B02DE21F6B9B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33193729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4086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C61CC16-17FE-0648-0F43-EAF814B69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802955"/>
            <a:ext cx="4766330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Future Improvements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43EF6EE1-731F-12B6-CB93-FA4A14E50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2421683"/>
            <a:ext cx="4765949" cy="3353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Support for parsing job postings from multiple formats/sites.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Enhanced NLP to extract more details.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Export options for different formats (PDF, Word).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Cloud-based version for wider accessibility.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Picture Placeholder 37" descr="A person writing on a glass board">
            <a:extLst>
              <a:ext uri="{FF2B5EF4-FFF2-40B4-BE49-F238E27FC236}">
                <a16:creationId xmlns:a16="http://schemas.microsoft.com/office/drawing/2014/main" id="{BB1CE701-01CA-6742-A69C-8DE01DEABF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/>
        </p:blipFill>
        <p:spPr>
          <a:xfrm>
            <a:off x="7708392" y="1733100"/>
            <a:ext cx="4142232" cy="431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25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924" y="991261"/>
            <a:ext cx="5754696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END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5DCEEB9-5225-0B7B-A0FD-DC0DEABBA90A}"/>
              </a:ext>
            </a:extLst>
          </p:cNvPr>
          <p:cNvSpPr txBox="1">
            <a:spLocks/>
          </p:cNvSpPr>
          <p:nvPr/>
        </p:nvSpPr>
        <p:spPr>
          <a:xfrm>
            <a:off x="3050412" y="2979336"/>
            <a:ext cx="5709721" cy="24308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Andrew Macdonald</a:t>
            </a:r>
            <a:endParaRPr lang="en-US" sz="200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905-703-5519</a:t>
            </a:r>
            <a:endParaRPr lang="en-US" sz="200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amacdonald952@gmail.com</a:t>
            </a:r>
            <a:endParaRPr lang="en-US" sz="2000">
              <a:solidFill>
                <a:schemeClr val="tx2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9424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</TotalTime>
  <Words>301</Words>
  <Application>Microsoft Office PowerPoint</Application>
  <PresentationFormat>Widescreen</PresentationFormat>
  <Paragraphs>55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Office Theme</vt:lpstr>
      <vt:lpstr>Cover Letter Maker App</vt:lpstr>
      <vt:lpstr>The Problem</vt:lpstr>
      <vt:lpstr>The Solution</vt:lpstr>
      <vt:lpstr>Workflow</vt:lpstr>
      <vt:lpstr>Features</vt:lpstr>
      <vt:lpstr>Challenges and Learnings</vt:lpstr>
      <vt:lpstr>Results</vt:lpstr>
      <vt:lpstr>Future Improvements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Macdonald</dc:creator>
  <cp:lastModifiedBy>Andrew Macdonald</cp:lastModifiedBy>
  <cp:revision>3</cp:revision>
  <dcterms:created xsi:type="dcterms:W3CDTF">2024-11-22T11:24:34Z</dcterms:created>
  <dcterms:modified xsi:type="dcterms:W3CDTF">2024-11-22T12:28:19Z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